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T Sans Narrow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regular.fntdata"/><Relationship Id="rId25" Type="http://schemas.openxmlformats.org/officeDocument/2006/relationships/slide" Target="slides/slide20.xml"/><Relationship Id="rId28" Type="http://schemas.openxmlformats.org/officeDocument/2006/relationships/font" Target="fonts/OpenSans-regular.fntdata"/><Relationship Id="rId27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6c5483129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6c5483129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6c5483129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6c5483129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c548312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6c548312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c5483129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c5483129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c5483129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c548312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c5483129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c548312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6c5483129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6c5483129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c5483129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c5483129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6c5483129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6c5483129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c5483129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c5483129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6c548312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6c548312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c5483129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c5483129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548312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6c548312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c5483129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c5483129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6c5483129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6c5483129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c5483129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c5483129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6c548312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6c548312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6c5483129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6c5483129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6c5483129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6c5483129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Relationship Id="rId4" Type="http://schemas.openxmlformats.org/officeDocument/2006/relationships/image" Target="../media/image11.gif"/><Relationship Id="rId5" Type="http://schemas.openxmlformats.org/officeDocument/2006/relationships/image" Target="../media/image10.gif"/><Relationship Id="rId6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marc.guillen.96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Camera Transitions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research by Marc Guillén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The implementation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5964"/>
            <a:ext cx="9144000" cy="2371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Transition structure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3115325"/>
            <a:ext cx="8520600" cy="16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Where: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ca">
                <a:solidFill>
                  <a:srgbClr val="000000"/>
                </a:solidFill>
              </a:rPr>
              <a:t>Entering</a:t>
            </a:r>
            <a:r>
              <a:rPr lang="ca">
                <a:solidFill>
                  <a:srgbClr val="000000"/>
                </a:solidFill>
              </a:rPr>
              <a:t> is the time before the scene change.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ca">
                <a:solidFill>
                  <a:srgbClr val="000000"/>
                </a:solidFill>
              </a:rPr>
              <a:t>Action</a:t>
            </a:r>
            <a:r>
              <a:rPr lang="ca">
                <a:solidFill>
                  <a:srgbClr val="000000"/>
                </a:solidFill>
              </a:rPr>
              <a:t> is the frame of the scene change.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ca">
                <a:solidFill>
                  <a:srgbClr val="000000"/>
                </a:solidFill>
              </a:rPr>
              <a:t>Exiting</a:t>
            </a:r>
            <a:r>
              <a:rPr lang="ca">
                <a:solidFill>
                  <a:srgbClr val="000000"/>
                </a:solidFill>
              </a:rPr>
              <a:t> is the time after the scene change.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8" y="1304825"/>
            <a:ext cx="8053629" cy="16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7200">
                <a:solidFill>
                  <a:srgbClr val="FF9900"/>
                </a:solidFill>
              </a:rPr>
              <a:t>Let’s make our Wipe transition</a:t>
            </a:r>
            <a:endParaRPr sz="7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01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266325"/>
            <a:ext cx="8520600" cy="3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Fill the method DrawRect()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34343"/>
                </a:solidFill>
              </a:rPr>
              <a:t>We’ll need to draw the black rectangle in the 3 fases!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5750"/>
            <a:ext cx="9144000" cy="12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02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266325"/>
            <a:ext cx="85206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Implement the Entering method of the wipe transition.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ca"/>
              <a:t>We want it to come from the left of the screen and cover the whole scene!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" y="1802175"/>
            <a:ext cx="9144028" cy="23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03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Implement the Action method of the wipe transition.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2945"/>
            <a:ext cx="9144000" cy="188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04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Implement the Exiting method of the wipe transition.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1896"/>
            <a:ext cx="9144000" cy="162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05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3185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Create a CreateWipeTransition method in your TransitionManager.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ca"/>
              <a:t>Keep in mind what your wipe transition needs in the constructor.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8795"/>
            <a:ext cx="9144000" cy="96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19070"/>
            <a:ext cx="9144000" cy="963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06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I</a:t>
            </a:r>
            <a:r>
              <a:rPr lang="ca"/>
              <a:t>ntroduce a case for your wipe transition.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9404"/>
            <a:ext cx="9144000" cy="2916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572000" cy="2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0" cy="25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>
            <p:ph type="title"/>
          </p:nvPr>
        </p:nvSpPr>
        <p:spPr>
          <a:xfrm>
            <a:off x="259500" y="1639475"/>
            <a:ext cx="8520600" cy="16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800"/>
              <a:t>Extra! Choose the transition you like the most and take it for your Game! 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What is a video/camera transition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438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In cinema it’s a post-production technique. What about </a:t>
            </a:r>
            <a:r>
              <a:rPr lang="ca"/>
              <a:t>video games</a:t>
            </a:r>
            <a:r>
              <a:rPr lang="ca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Used to connect one scene with another.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Moving the camera through the scene is also a camera transition.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825" y="2432825"/>
            <a:ext cx="3044400" cy="25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9900"/>
                </a:solidFill>
              </a:rPr>
              <a:t>Thank you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3025450"/>
            <a:ext cx="85206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Contact: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ca"/>
              <a:t>mail: </a:t>
            </a:r>
            <a:r>
              <a:rPr lang="ca" u="sng">
                <a:solidFill>
                  <a:schemeClr val="hlink"/>
                </a:solidFill>
                <a:hlinkClick r:id="rId3"/>
              </a:rPr>
              <a:t>marc.guillen.96@gmail.com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ca"/>
              <a:t>github:</a:t>
            </a:r>
            <a:r>
              <a:rPr lang="ca"/>
              <a:t> marcgs96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The reasons behind camera transitions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Why don’t we use a basic cut?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We need to ‘hide’ the scene change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Move backward or forward in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Spice up the narrative.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Aesthetics.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192775" y="18025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7200">
                <a:solidFill>
                  <a:srgbClr val="FF9900"/>
                </a:solidFill>
              </a:rPr>
              <a:t>Basic types of transitions</a:t>
            </a:r>
            <a:endParaRPr sz="7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825"/>
            <a:ext cx="9144000" cy="51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Fade in/out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Dissolves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Wipes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0" y="0"/>
            <a:ext cx="9107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Zoom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Shaders in camera transitions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266325"/>
            <a:ext cx="5148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Shaders are slices of code that are executed in the GPU.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They modify the way the image is rendered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The use of shaders is very extended in transitions due the possibilities they give.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300" y="1152425"/>
            <a:ext cx="3378900" cy="33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